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2" r:id="rId4"/>
    <p:sldId id="266" r:id="rId5"/>
    <p:sldId id="267" r:id="rId6"/>
    <p:sldId id="274" r:id="rId7"/>
    <p:sldId id="268" r:id="rId8"/>
    <p:sldId id="275" r:id="rId9"/>
    <p:sldId id="269" r:id="rId10"/>
    <p:sldId id="27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14" autoAdjust="0"/>
    <p:restoredTop sz="86364" autoAdjust="0"/>
  </p:normalViewPr>
  <p:slideViewPr>
    <p:cSldViewPr>
      <p:cViewPr>
        <p:scale>
          <a:sx n="70" d="100"/>
          <a:sy n="70" d="100"/>
        </p:scale>
        <p:origin x="-119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-457200"/>
            <a:ext cx="5410200" cy="28956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«ТОРЖЕСТВЕННОЕ   ПРИСВОЕНИЕ ГИМНАЗИИ ИМЕНИ    БАТАЛЬОННОГО КОМИССАРА</a:t>
            </a:r>
            <a:b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КОЦАРЕНКО»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07.04.1906- 15.12.2008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257800"/>
            <a:ext cx="8382000" cy="1414703"/>
          </a:xfrm>
          <a:prstGeom prst="rect">
            <a:avLst/>
          </a:prstGeom>
        </p:spPr>
      </p:pic>
      <p:pic>
        <p:nvPicPr>
          <p:cNvPr id="3074" name="Picture 2" descr="G:\Моя работа 19-20\Военный месячник 2020\КОЦАРЕНКО\IMG-2020012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5402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19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-457200"/>
            <a:ext cx="5410200" cy="28956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«ТОРЖЕСТВЕННОЕ   ПРИСВОЕНИЕ ГИМНАЗИИ ИМЕНИ    БАТАЛЬОННОГО КОМИССАРА</a:t>
            </a:r>
            <a:b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КОЦАРЕНКО»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07.04.1906- 15.12.2008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257800"/>
            <a:ext cx="8382000" cy="1414703"/>
          </a:xfrm>
          <a:prstGeom prst="rect">
            <a:avLst/>
          </a:prstGeom>
        </p:spPr>
      </p:pic>
      <p:pic>
        <p:nvPicPr>
          <p:cNvPr id="3074" name="Picture 2" descr="G:\Моя работа 19-20\Военный месячник 2020\КОЦАРЕНКО\IMG-2020012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5402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19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M:\ДОБРОВОЛЬЦЫ\2016\Мероприятия\Именем героев\7e428e56ff886c85c11d5b59fb6629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600950" cy="15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9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я работа 19-20\Военный месячник 2020\КОЦАРЕНКО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оя работа 19-20\Военный месячник 2020\КОЦАРЕНКО\IMG-20200127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760" y="0"/>
            <a:ext cx="4587240" cy="6858000"/>
          </a:xfrm>
          <a:prstGeom prst="rect">
            <a:avLst/>
          </a:prstGeom>
          <a:noFill/>
        </p:spPr>
      </p:pic>
      <p:pic>
        <p:nvPicPr>
          <p:cNvPr id="1027" name="Picture 3" descr="G:\Моя работа 19-20\Военный месячник 2020\КОЦАРЕНКО\IMG-2020012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3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я работа 19-20\Военный месячник 2020\КОЦАРЕНКО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19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оя работа 19-20\Военный месячник 2020\КОЦАРЕНКО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оя работа 19-20\Военный месячник 2020\КОЦАРЕНКО\IMG-20200127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760" y="0"/>
            <a:ext cx="4587240" cy="6858000"/>
          </a:xfrm>
          <a:prstGeom prst="rect">
            <a:avLst/>
          </a:prstGeom>
          <a:noFill/>
        </p:spPr>
      </p:pic>
      <p:pic>
        <p:nvPicPr>
          <p:cNvPr id="1027" name="Picture 3" descr="G:\Моя работа 19-20\Военный месячник 2020\КОЦАРЕНКО\IMG-2020012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3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G:\Моя работа 19-20\Военный месячник 2020\КОЦАРЕНКО\22539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-457200"/>
            <a:ext cx="5410200" cy="28956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«ТОРЖЕСТВЕННОЕ   ПРИСВОЕНИЕ ГИМНАЗИИ ИМЕНИ    БАТАЛЬОННОГО КОМИССАРА</a:t>
            </a:r>
            <a:b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КОЦАРЕНКО»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07.04.1906- 15.12.2008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257800"/>
            <a:ext cx="8382000" cy="1414703"/>
          </a:xfrm>
          <a:prstGeom prst="rect">
            <a:avLst/>
          </a:prstGeom>
        </p:spPr>
      </p:pic>
      <p:pic>
        <p:nvPicPr>
          <p:cNvPr id="3074" name="Picture 2" descr="G:\Моя работа 19-20\Военный месячник 2020\КОЦАРЕНКО\IMG-2020012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5402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19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ВЫВЕСКА</a:t>
            </a:r>
            <a:endParaRPr lang="ru-RU" dirty="0"/>
          </a:p>
        </p:txBody>
      </p:sp>
      <p:pic>
        <p:nvPicPr>
          <p:cNvPr id="2050" name="Picture 2" descr="G:\Моя работа 19-20\Военный месячник 2020\КОЦАРЕНКО\IMG-20200127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29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«ТОРЖЕСТВЕННОЕ   ПРИСВОЕНИЕ ГИМНАЗИИ ИМЕНИ    БАТАЛЬОННОГО КОМИССАРА  ВАСИЛИЯ  КОЦАРЕНКО» 07.04.1906- 15.12.2008 </vt:lpstr>
      <vt:lpstr>Слайд 2</vt:lpstr>
      <vt:lpstr>Слайд 3</vt:lpstr>
      <vt:lpstr>Слайд 4</vt:lpstr>
      <vt:lpstr>Слайд 5</vt:lpstr>
      <vt:lpstr>Слайд 6</vt:lpstr>
      <vt:lpstr>Слайд 7</vt:lpstr>
      <vt:lpstr>  «ТОРЖЕСТВЕННОЕ   ПРИСВОЕНИЕ ГИМНАЗИИ ИМЕНИ    БАТАЛЬОННОГО КОМИССАРА  ВАСИЛИЯ  КОЦАРЕНКО» 07.04.1906- 15.12.2008 </vt:lpstr>
      <vt:lpstr>Слайд 9</vt:lpstr>
      <vt:lpstr>  «ТОРЖЕСТВЕННОЕ   ПРИСВОЕНИЕ ГИМНАЗИИ ИМЕНИ    БАТАЛЬОННОГО КОМИССАРА  ВАСИЛИЯ  КОЦАРЕНКО» 07.04.1906- 15.12.2008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ЗамВР</cp:lastModifiedBy>
  <cp:revision>25</cp:revision>
  <dcterms:created xsi:type="dcterms:W3CDTF">2015-05-05T03:40:54Z</dcterms:created>
  <dcterms:modified xsi:type="dcterms:W3CDTF">2020-01-30T11:36:35Z</dcterms:modified>
</cp:coreProperties>
</file>