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7" r:id="rId9"/>
    <p:sldId id="268" r:id="rId10"/>
    <p:sldId id="269" r:id="rId11"/>
    <p:sldId id="265" r:id="rId12"/>
    <p:sldId id="262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391815"/>
          </a:xfrm>
          <a:noFill/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 dirty="0" smtClean="0">
                <a:solidFill>
                  <a:schemeClr val="tx1"/>
                </a:solidFill>
              </a:rPr>
              <a:t>МУНИЦИПАЛЬНОЕ </a:t>
            </a:r>
            <a:r>
              <a:rPr lang="ru-RU" sz="2000" i="1" dirty="0">
                <a:solidFill>
                  <a:schemeClr val="tx1"/>
                </a:solidFill>
              </a:rPr>
              <a:t>АВТОНОМНОЕ ОБЩЕОБРАЗОВАТЕЛЬНОЕ </a:t>
            </a:r>
            <a:r>
              <a:rPr lang="ru-RU" sz="2000" i="1" dirty="0" smtClean="0">
                <a:solidFill>
                  <a:schemeClr val="tx1"/>
                </a:solidFill>
              </a:rPr>
              <a:t>УЧРЕЖДЕНИЕ МУНИЦИПАЛЬНОГО ОБРАЗОВАНИЯ ГОРОД </a:t>
            </a:r>
            <a:r>
              <a:rPr lang="ru-RU" sz="2000" i="1" dirty="0">
                <a:solidFill>
                  <a:schemeClr val="tx1"/>
                </a:solidFill>
              </a:rPr>
              <a:t>КРАСНОДАР ГИМНАЗИЯ № </a:t>
            </a:r>
            <a:r>
              <a:rPr lang="ru-RU" sz="2000" i="1" dirty="0" smtClean="0">
                <a:solidFill>
                  <a:schemeClr val="tx1"/>
                </a:solidFill>
              </a:rPr>
              <a:t>54 ИМЕНИ </a:t>
            </a:r>
            <a:r>
              <a:rPr lang="ru-RU" sz="2000" i="1" dirty="0">
                <a:solidFill>
                  <a:schemeClr val="tx1"/>
                </a:solidFill>
              </a:rPr>
              <a:t>ВАСИЛИЯ </a:t>
            </a:r>
            <a:r>
              <a:rPr lang="ru-RU" sz="2000" i="1" dirty="0" smtClean="0">
                <a:solidFill>
                  <a:schemeClr val="tx1"/>
                </a:solidFill>
              </a:rPr>
              <a:t>КОЦАРЕНКО</a:t>
            </a:r>
            <a:endParaRPr lang="ru-RU" sz="44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65700" cy="1296144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dirty="0" smtClean="0"/>
          </a:p>
          <a:p>
            <a:pPr algn="ctr">
              <a:lnSpc>
                <a:spcPct val="170000"/>
              </a:lnSpc>
            </a:pPr>
            <a:r>
              <a:rPr lang="ru-RU" sz="6400" dirty="0" smtClean="0"/>
              <a:t>«Разработка 3</a:t>
            </a:r>
            <a:r>
              <a:rPr lang="en-US" sz="6400" dirty="0" smtClean="0"/>
              <a:t>D</a:t>
            </a:r>
            <a:r>
              <a:rPr lang="ru-RU" sz="6400" dirty="0" smtClean="0"/>
              <a:t> модели дирижабля»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916832"/>
            <a:ext cx="34178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Проект на тему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18792" y="37170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Выполнен </a:t>
            </a:r>
            <a:r>
              <a:rPr lang="ru-RU" dirty="0" smtClean="0"/>
              <a:t>ученицей</a:t>
            </a:r>
            <a:endParaRPr lang="ru-RU" dirty="0"/>
          </a:p>
          <a:p>
            <a:pPr algn="r"/>
            <a:r>
              <a:rPr lang="ru-RU" dirty="0"/>
              <a:t> </a:t>
            </a:r>
            <a:r>
              <a:rPr lang="ru-RU" dirty="0" smtClean="0"/>
              <a:t>9 «А» </a:t>
            </a:r>
            <a:r>
              <a:rPr lang="ru-RU" dirty="0"/>
              <a:t>класса МАОУ Гимназии № 54</a:t>
            </a:r>
          </a:p>
          <a:p>
            <a:pPr algn="r"/>
            <a:r>
              <a:rPr lang="ru-RU" dirty="0"/>
              <a:t> города </a:t>
            </a:r>
            <a:r>
              <a:rPr lang="ru-RU" dirty="0" smtClean="0"/>
              <a:t>Краснодар</a:t>
            </a:r>
          </a:p>
          <a:p>
            <a:pPr algn="r"/>
            <a:r>
              <a:rPr lang="ru-RU" dirty="0" smtClean="0"/>
              <a:t>Климановой Ярославой Игоревной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05136" y="510268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Научный руководитель:</a:t>
            </a:r>
          </a:p>
          <a:p>
            <a:pPr algn="r"/>
            <a:r>
              <a:rPr lang="ru-RU" dirty="0" smtClean="0"/>
              <a:t>учитель </a:t>
            </a:r>
            <a:r>
              <a:rPr lang="ru-RU" dirty="0"/>
              <a:t>физики </a:t>
            </a:r>
          </a:p>
          <a:p>
            <a:pPr algn="r"/>
            <a:r>
              <a:rPr lang="ru-RU" dirty="0"/>
              <a:t>МАОУ Гимназии № 54 </a:t>
            </a:r>
          </a:p>
          <a:p>
            <a:pPr algn="r"/>
            <a:r>
              <a:rPr lang="ru-RU" dirty="0"/>
              <a:t>Абдурагимов </a:t>
            </a:r>
            <a:r>
              <a:rPr lang="ru-RU" dirty="0" err="1"/>
              <a:t>Анар</a:t>
            </a:r>
            <a:r>
              <a:rPr lang="ru-RU" dirty="0"/>
              <a:t> </a:t>
            </a:r>
            <a:r>
              <a:rPr lang="ru-RU" dirty="0" err="1"/>
              <a:t>Исабалаевич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6165304"/>
            <a:ext cx="1997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Краснодар, </a:t>
            </a:r>
          </a:p>
          <a:p>
            <a:pPr algn="ctr"/>
            <a:r>
              <a:rPr lang="ru-RU" sz="1600" dirty="0" smtClean="0"/>
              <a:t>2024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472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мотора подошла деталь «вращающееся колёсико» эту деталь я перевернула, расширила и перекрасила</a:t>
            </a:r>
            <a:endParaRPr lang="ru-RU" sz="2800" dirty="0"/>
          </a:p>
        </p:txBody>
      </p:sp>
      <p:pic>
        <p:nvPicPr>
          <p:cNvPr id="4" name="Содержимое 3" descr="image-19-04-23-09-1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492896"/>
            <a:ext cx="4608512" cy="345638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Для крыльев я взяла деталь «конус» которую пришлось расширить, перекрасить и перевернуть  </a:t>
            </a:r>
            <a:endParaRPr lang="ru-RU" sz="2800" dirty="0"/>
          </a:p>
        </p:txBody>
      </p:sp>
      <p:pic>
        <p:nvPicPr>
          <p:cNvPr id="5" name="Содержимое 4" descr="image-21-01-23-05-49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5760640" cy="4032448"/>
          </a:xfrm>
        </p:spPr>
      </p:pic>
    </p:spTree>
    <p:extLst>
      <p:ext uri="{BB962C8B-B14F-4D97-AF65-F5344CB8AC3E}">
        <p14:creationId xmlns:p14="http://schemas.microsoft.com/office/powerpoint/2010/main" xmlns="" val="1127440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 к задачам: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 изучила интерфейс программы. И теперь могу строить разные здания, автомобили и </a:t>
            </a:r>
            <a:r>
              <a:rPr lang="ru-RU" dirty="0" err="1" smtClean="0"/>
              <a:t>тд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создания модели приходилось брать разные детали и из них получился дирижабль. </a:t>
            </a:r>
          </a:p>
          <a:p>
            <a:r>
              <a:rPr lang="ru-RU" dirty="0" smtClean="0"/>
              <a:t>Входе проекта выяснилось, что</a:t>
            </a:r>
            <a:r>
              <a:rPr lang="en-US" dirty="0" smtClean="0"/>
              <a:t> </a:t>
            </a:r>
            <a:r>
              <a:rPr lang="ru-RU" dirty="0" smtClean="0"/>
              <a:t>объект можно расширить, перекрасить, удлинить, но нельзя нанести текстуру.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556792"/>
            <a:ext cx="8964488" cy="20162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Введение: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</a:p>
          <a:p>
            <a:r>
              <a:rPr lang="ru-RU" dirty="0" smtClean="0"/>
              <a:t>Задачи </a:t>
            </a:r>
          </a:p>
          <a:p>
            <a:r>
              <a:rPr lang="ru-RU" dirty="0" smtClean="0"/>
              <a:t>Актуальность исследования</a:t>
            </a:r>
          </a:p>
          <a:p>
            <a:r>
              <a:rPr lang="ru-RU" dirty="0" smtClean="0"/>
              <a:t>Основная часть</a:t>
            </a:r>
          </a:p>
          <a:p>
            <a:r>
              <a:rPr lang="ru-RU" dirty="0" smtClean="0"/>
              <a:t>Вывод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Цель: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62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dirty="0" smtClean="0"/>
              <a:t>		</a:t>
            </a:r>
            <a:r>
              <a:rPr lang="ru-RU" sz="3600" dirty="0" smtClean="0"/>
              <a:t>Изучить программу, и применить на практике основные приёмы создания 3</a:t>
            </a:r>
            <a:r>
              <a:rPr lang="en-US" sz="3600" dirty="0" smtClean="0"/>
              <a:t>D</a:t>
            </a:r>
            <a:r>
              <a:rPr lang="ru-RU" sz="3600" dirty="0" smtClean="0"/>
              <a:t> модели дирижабля в программе </a:t>
            </a:r>
            <a:r>
              <a:rPr lang="en-US" sz="3600" dirty="0" err="1" smtClean="0"/>
              <a:t>Tinkercad</a:t>
            </a:r>
            <a:r>
              <a:rPr lang="ru-RU" sz="3600" dirty="0" smtClean="0"/>
              <a:t>, для дальнейшего создания более качественной модели.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628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Изучить интерфейс программы.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модель.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Выяснить можно ли нанести на объект текстуру.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00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Важную роль 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моделирования играет при проведении презентации и демонстрации какого-либо продукта или услуги.</a:t>
            </a:r>
          </a:p>
          <a:p>
            <a:pPr marL="0" indent="45000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появлению и популяризации 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печати трехмерное моделирование перешло на новый уровень и стало востребовано как никогда.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Дирижабль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Можно задать вопрос «есть ли будущее у дирижаблей?»</a:t>
            </a:r>
          </a:p>
          <a:p>
            <a:pPr>
              <a:buNone/>
            </a:pPr>
            <a:r>
              <a:rPr lang="ru-RU" sz="2000" dirty="0" smtClean="0"/>
              <a:t> Да, у дирижаблей есть будущее, но оно остаётся туманным, пока к аэростатам относятся в лучшем случае как к забавным машинам из прошлого.</a:t>
            </a:r>
          </a:p>
          <a:p>
            <a:pPr>
              <a:buNone/>
            </a:pPr>
            <a:r>
              <a:rPr lang="ru-RU" sz="2000" dirty="0" smtClean="0"/>
              <a:t>У дирижаблей много плюсов, но пока их все перевешивают минусы. К недостаткам относятся:</a:t>
            </a:r>
          </a:p>
          <a:p>
            <a:r>
              <a:rPr lang="ru-RU" sz="2000" dirty="0" smtClean="0"/>
              <a:t>сложность и высокая стоимость постройки;</a:t>
            </a:r>
          </a:p>
          <a:p>
            <a:r>
              <a:rPr lang="ru-RU" sz="2000" dirty="0" smtClean="0"/>
              <a:t>низкая скорость;</a:t>
            </a:r>
          </a:p>
          <a:p>
            <a:r>
              <a:rPr lang="ru-RU" sz="2000" dirty="0" smtClean="0"/>
              <a:t>большие размеры, требующие постройки огромных ангаров на земле;</a:t>
            </a:r>
          </a:p>
          <a:p>
            <a:r>
              <a:rPr lang="ru-RU" sz="2000" dirty="0" smtClean="0"/>
              <a:t>зависимость от погодных условий;</a:t>
            </a:r>
          </a:p>
          <a:p>
            <a:r>
              <a:rPr lang="ru-RU" sz="2000" dirty="0" smtClean="0"/>
              <a:t>испарение газа. </a:t>
            </a:r>
          </a:p>
          <a:p>
            <a:pPr>
              <a:buNone/>
            </a:pPr>
            <a:r>
              <a:rPr lang="ru-RU" sz="2000" dirty="0" smtClean="0"/>
              <a:t>Некоторые недостатки можно игнорировать — например, строить небольшие дирижабли и использовать их для перемещения людей и груза на небольшие расстояния.</a:t>
            </a:r>
          </a:p>
          <a:p>
            <a:endParaRPr lang="ru-RU" sz="2000" dirty="0" smtClean="0"/>
          </a:p>
          <a:p>
            <a:pPr marL="0" indent="450000"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Основная часть: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000" algn="just"/>
            <a:r>
              <a:rPr lang="ru-RU" sz="3600" dirty="0" smtClean="0"/>
              <a:t>Для разработки 3</a:t>
            </a:r>
            <a:r>
              <a:rPr lang="en-US" sz="3600" dirty="0" smtClean="0"/>
              <a:t>D</a:t>
            </a:r>
            <a:r>
              <a:rPr lang="ru-RU" sz="3600" dirty="0" smtClean="0"/>
              <a:t> модели дирижабля. Я изучила программу </a:t>
            </a:r>
            <a:r>
              <a:rPr lang="en-US" sz="3600" dirty="0" err="1" smtClean="0"/>
              <a:t>Tinkercad</a:t>
            </a:r>
            <a:r>
              <a:rPr lang="en-US" sz="3600" dirty="0" smtClean="0"/>
              <a:t>.</a:t>
            </a:r>
            <a:r>
              <a:rPr lang="ru-RU" sz="3600" dirty="0" smtClean="0"/>
              <a:t> И создала в ней 3</a:t>
            </a:r>
            <a:r>
              <a:rPr lang="en-US" sz="3600" dirty="0" smtClean="0"/>
              <a:t>D</a:t>
            </a:r>
            <a:r>
              <a:rPr lang="ru-RU" sz="3600" dirty="0" smtClean="0"/>
              <a:t> модель дирижабля. </a:t>
            </a:r>
          </a:p>
          <a:p>
            <a:pPr marL="0" indent="450000" algn="just"/>
            <a:r>
              <a:rPr lang="ru-RU" sz="3600" dirty="0" smtClean="0"/>
              <a:t>Приходилось брать разные объекты, чтоб получился дирижабль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611560" y="304800"/>
            <a:ext cx="8283496" cy="762000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Построение дирижабля: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Для основной части дирижабля  я взяла деталь «капсула» которою удлинила и расширила  </a:t>
            </a:r>
            <a:endParaRPr lang="ru-RU" sz="2000" b="1" dirty="0"/>
          </a:p>
        </p:txBody>
      </p:sp>
      <p:pic>
        <p:nvPicPr>
          <p:cNvPr id="17" name="Содержимое 16" descr="image-19-04-23-09-15-2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492896"/>
            <a:ext cx="5256584" cy="374441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632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Для пассажирского салона подошла деталь «круглая кровля»  которую я перекрасила, удлинила, перевернула </a:t>
            </a:r>
            <a:endParaRPr lang="ru-RU" sz="2800" dirty="0"/>
          </a:p>
        </p:txBody>
      </p:sp>
      <p:pic>
        <p:nvPicPr>
          <p:cNvPr id="12" name="Содержимое 11" descr="image-19-04-23-09-15-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492896"/>
            <a:ext cx="4464496" cy="346328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545</TotalTime>
  <Words>377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МУНИЦИПАЛЬНОЕ АВТОНОМНОЕ ОБЩЕОБРАЗОВАТЕЛЬНОЕ УЧРЕЖДЕНИЕ МУНИЦИПАЛЬНОГО ОБРАЗОВАНИЯ ГОРОД КРАСНОДАР ГИМНАЗИЯ № 54 ИМЕНИ ВАСИЛИЯ КОЦАРЕНКО</vt:lpstr>
      <vt:lpstr>Введение:</vt:lpstr>
      <vt:lpstr>Цель:</vt:lpstr>
      <vt:lpstr>Задачи:</vt:lpstr>
      <vt:lpstr>Актуальность исследования:</vt:lpstr>
      <vt:lpstr>Дирижабль </vt:lpstr>
      <vt:lpstr>Основная часть:</vt:lpstr>
      <vt:lpstr>Построение дирижабля: </vt:lpstr>
      <vt:lpstr>Для пассажирского салона подошла деталь «круглая кровля»  которую я перекрасила, удлинила, перевернула </vt:lpstr>
      <vt:lpstr>Для мотора подошла деталь «вращающееся колёсико» эту деталь я перевернула, расширила и перекрасила</vt:lpstr>
      <vt:lpstr>Для крыльев я взяла деталь «конус» которую пришлось расширить, перекрасить и перевернуть  </vt:lpstr>
      <vt:lpstr>Вывод к задачам: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78</cp:revision>
  <dcterms:created xsi:type="dcterms:W3CDTF">2021-02-28T12:16:11Z</dcterms:created>
  <dcterms:modified xsi:type="dcterms:W3CDTF">2024-03-11T15:25:23Z</dcterms:modified>
</cp:coreProperties>
</file>